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568" r:id="rId3"/>
    <p:sldId id="569" r:id="rId4"/>
    <p:sldId id="580" r:id="rId5"/>
    <p:sldId id="570" r:id="rId6"/>
    <p:sldId id="571" r:id="rId7"/>
    <p:sldId id="572" r:id="rId8"/>
    <p:sldId id="573" r:id="rId9"/>
    <p:sldId id="574" r:id="rId10"/>
    <p:sldId id="575" r:id="rId11"/>
    <p:sldId id="576" r:id="rId12"/>
    <p:sldId id="578" r:id="rId1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94C"/>
    <a:srgbClr val="0D6311"/>
    <a:srgbClr val="D1FFE6"/>
    <a:srgbClr val="82F030"/>
    <a:srgbClr val="6CFC24"/>
    <a:srgbClr val="001D58"/>
    <a:srgbClr val="FFFF79"/>
    <a:srgbClr val="00F26D"/>
    <a:srgbClr val="4BFF9C"/>
    <a:srgbClr val="96FD6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6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3006" y="-102"/>
      </p:cViewPr>
      <p:guideLst>
        <p:guide orient="horz" pos="3223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DA31F-D458-4415-AA1E-722E3DADE366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6C1D9-14DF-42E8-B8DC-8B0BDC272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1A094C7-80C6-4BA1-B15A-5D267327931A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38B1A43-6879-4822-9924-DB2390C48A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6361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B1A43-6879-4822-9924-DB2390C48A5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990600"/>
            <a:ext cx="9144000" cy="502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8763000" cy="1470025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/>
          <a:lstStyle>
            <a:lvl1pPr marL="0" indent="0" algn="just">
              <a:buNone/>
              <a:defRPr lang="en-US" sz="1000" smtClean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477000"/>
            <a:ext cx="457200" cy="244475"/>
          </a:xfrm>
          <a:prstGeom prst="rect">
            <a:avLst/>
          </a:prstGeom>
        </p:spPr>
        <p:txBody>
          <a:bodyPr/>
          <a:lstStyle/>
          <a:p>
            <a:fld id="{34760430-9341-4F0F-A274-331A483759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6CFC24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130175">
            <a:solidFill>
              <a:srgbClr val="001D58"/>
            </a:solidFill>
          </a:ln>
          <a:scene3d>
            <a:camera prst="orthographicFront"/>
            <a:lightRig rig="two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http://ku.edu.np/cepp/images/ku_logo_big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228600"/>
            <a:ext cx="838200" cy="838200"/>
          </a:xfrm>
          <a:prstGeom prst="rect">
            <a:avLst/>
          </a:prstGeom>
          <a:noFill/>
        </p:spPr>
      </p:pic>
      <p:cxnSp>
        <p:nvCxnSpPr>
          <p:cNvPr id="14" name="Straight Connector 13"/>
          <p:cNvCxnSpPr/>
          <p:nvPr userDrawn="1"/>
        </p:nvCxnSpPr>
        <p:spPr>
          <a:xfrm>
            <a:off x="0" y="6096000"/>
            <a:ext cx="9144000" cy="0"/>
          </a:xfrm>
          <a:prstGeom prst="line">
            <a:avLst/>
          </a:prstGeom>
          <a:ln w="130175">
            <a:solidFill>
              <a:srgbClr val="001D58"/>
            </a:solidFill>
          </a:ln>
          <a:scene3d>
            <a:camera prst="orthographicFront"/>
            <a:lightRig rig="two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590800"/>
            <a:ext cx="8305800" cy="175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BB7724-6474-4033-94AE-B59F06DF570E}" type="datetime1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61125"/>
            <a:ext cx="7620000" cy="2444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477000"/>
            <a:ext cx="457200" cy="244475"/>
          </a:xfrm>
          <a:prstGeom prst="rect">
            <a:avLst/>
          </a:prstGeom>
        </p:spPr>
        <p:txBody>
          <a:bodyPr/>
          <a:lstStyle/>
          <a:p>
            <a:fld id="{34760430-9341-4F0F-A274-331A48375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E78A05-C437-416B-B2EB-6CCC3AA41CDD}" type="datetime1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61125"/>
            <a:ext cx="7620000" cy="2444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477000"/>
            <a:ext cx="457200" cy="244475"/>
          </a:xfrm>
          <a:prstGeom prst="rect">
            <a:avLst/>
          </a:prstGeom>
        </p:spPr>
        <p:txBody>
          <a:bodyPr/>
          <a:lstStyle/>
          <a:p>
            <a:fld id="{34760430-9341-4F0F-A274-331A48375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cap="small" baseline="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algn="just">
              <a:buFont typeface="Wingdings" pitchFamily="2" charset="2"/>
              <a:buChar char="q"/>
              <a:defRPr/>
            </a:lvl1pPr>
            <a:lvl2pPr algn="just">
              <a:buFont typeface="Wingdings" pitchFamily="2" charset="2"/>
              <a:buChar char="§"/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  <a:p>
            <a:pPr lvl="2"/>
            <a:r>
              <a:rPr lang="en-US" dirty="0" smtClean="0"/>
              <a:t> Third level</a:t>
            </a:r>
          </a:p>
          <a:p>
            <a:pPr lvl="3"/>
            <a:r>
              <a:rPr lang="en-US" dirty="0" smtClean="0"/>
              <a:t> Fourth level</a:t>
            </a:r>
          </a:p>
          <a:p>
            <a:pPr lvl="4"/>
            <a:r>
              <a:rPr lang="en-US" dirty="0" smtClean="0"/>
              <a:t> 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81000" y="762000"/>
            <a:ext cx="8458200" cy="0"/>
          </a:xfrm>
          <a:prstGeom prst="line">
            <a:avLst/>
          </a:prstGeom>
          <a:ln w="101600" cmpd="tri">
            <a:solidFill>
              <a:srgbClr val="0019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 userDrawn="1"/>
        </p:nvSpPr>
        <p:spPr>
          <a:xfrm>
            <a:off x="8610600" y="6477000"/>
            <a:ext cx="457200" cy="304800"/>
          </a:xfrm>
          <a:prstGeom prst="roundRect">
            <a:avLst/>
          </a:prstGeom>
          <a:noFill/>
          <a:ln w="12700">
            <a:solidFill>
              <a:srgbClr val="00194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EC5387-4C59-44BA-9843-2F3B68466977}" type="datetime1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61125"/>
            <a:ext cx="7620000" cy="2444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477000"/>
            <a:ext cx="457200" cy="244475"/>
          </a:xfrm>
          <a:prstGeom prst="rect">
            <a:avLst/>
          </a:prstGeom>
        </p:spPr>
        <p:txBody>
          <a:bodyPr/>
          <a:lstStyle/>
          <a:p>
            <a:fld id="{34760430-9341-4F0F-A274-331A48375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89C88A-202C-444C-B7F9-00ECE6CB1103}" type="datetime1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461125"/>
            <a:ext cx="7620000" cy="2444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477000"/>
            <a:ext cx="457200" cy="244475"/>
          </a:xfrm>
          <a:prstGeom prst="rect">
            <a:avLst/>
          </a:prstGeom>
        </p:spPr>
        <p:txBody>
          <a:bodyPr/>
          <a:lstStyle/>
          <a:p>
            <a:fld id="{34760430-9341-4F0F-A274-331A48375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EB44F1-3D7C-4DF1-829E-B017C35D56DF}" type="datetime1">
              <a:rPr lang="en-US" smtClean="0"/>
              <a:pPr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000" y="6461125"/>
            <a:ext cx="7620000" cy="2444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4400" y="6477000"/>
            <a:ext cx="457200" cy="244475"/>
          </a:xfrm>
          <a:prstGeom prst="rect">
            <a:avLst/>
          </a:prstGeom>
        </p:spPr>
        <p:txBody>
          <a:bodyPr/>
          <a:lstStyle/>
          <a:p>
            <a:fld id="{34760430-9341-4F0F-A274-331A48375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FF0EF6-DBD2-427D-930C-66C104072528}" type="datetime1">
              <a:rPr lang="en-US" smtClean="0"/>
              <a:pPr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461125"/>
            <a:ext cx="7620000" cy="2444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477000"/>
            <a:ext cx="457200" cy="244475"/>
          </a:xfrm>
          <a:prstGeom prst="rect">
            <a:avLst/>
          </a:prstGeom>
        </p:spPr>
        <p:txBody>
          <a:bodyPr/>
          <a:lstStyle/>
          <a:p>
            <a:fld id="{34760430-9341-4F0F-A274-331A48375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D25675-119E-4F92-81D1-90070C8408A3}" type="datetime1">
              <a:rPr lang="en-US" smtClean="0"/>
              <a:pPr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461125"/>
            <a:ext cx="7620000" cy="2444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77000"/>
            <a:ext cx="457200" cy="244475"/>
          </a:xfrm>
          <a:prstGeom prst="rect">
            <a:avLst/>
          </a:prstGeom>
        </p:spPr>
        <p:txBody>
          <a:bodyPr/>
          <a:lstStyle/>
          <a:p>
            <a:fld id="{34760430-9341-4F0F-A274-331A48375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43E9CD-17A8-47AF-8C82-005FE72D8DF8}" type="datetime1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461125"/>
            <a:ext cx="7620000" cy="2444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477000"/>
            <a:ext cx="457200" cy="244475"/>
          </a:xfrm>
          <a:prstGeom prst="rect">
            <a:avLst/>
          </a:prstGeom>
        </p:spPr>
        <p:txBody>
          <a:bodyPr/>
          <a:lstStyle/>
          <a:p>
            <a:fld id="{34760430-9341-4F0F-A274-331A48375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CFBCCE-E746-4D19-8899-7C61D0AB01A2}" type="datetime1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461125"/>
            <a:ext cx="7620000" cy="2444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477000"/>
            <a:ext cx="457200" cy="244475"/>
          </a:xfrm>
          <a:prstGeom prst="rect">
            <a:avLst/>
          </a:prstGeom>
        </p:spPr>
        <p:txBody>
          <a:bodyPr/>
          <a:lstStyle/>
          <a:p>
            <a:fld id="{34760430-9341-4F0F-A274-331A48375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324600"/>
            <a:ext cx="9144000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Title of Project</a:t>
            </a:r>
          </a:p>
          <a:p>
            <a:pPr algn="l"/>
            <a:r>
              <a:rPr lang="en-US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Member1,</a:t>
            </a:r>
            <a:r>
              <a:rPr lang="en-US" sz="1200" b="1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Member2, Member3, </a:t>
            </a:r>
            <a:r>
              <a:rPr lang="en-US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Department of</a:t>
            </a:r>
            <a:r>
              <a:rPr lang="en-US" sz="1200" b="1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Electrical &amp; Electronics  Engineering, 2019</a:t>
            </a:r>
            <a:r>
              <a:rPr lang="en-US" sz="1400" b="1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1400" dirty="0">
              <a:solidFill>
                <a:srgbClr val="001D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http://ku.edu.np/cepp/images/ku_logo_big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6324600"/>
            <a:ext cx="533400" cy="533400"/>
          </a:xfrm>
          <a:prstGeom prst="rect">
            <a:avLst/>
          </a:prstGeom>
          <a:noFill/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610600" y="6477000"/>
            <a:ext cx="457200" cy="457200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760430-9341-4F0F-A274-331A4837597D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194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rgbClr val="00194C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01D58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1D58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1D58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1D58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1D58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990600"/>
          </a:xfrm>
        </p:spPr>
        <p:txBody>
          <a:bodyPr>
            <a:noAutofit/>
          </a:bodyPr>
          <a:lstStyle/>
          <a:p>
            <a:r>
              <a:rPr lang="en-US" sz="3400" cap="small" dirty="0" smtClean="0">
                <a:latin typeface="Times New Roman" pitchFamily="18" charset="0"/>
                <a:cs typeface="Times New Roman" pitchFamily="18" charset="0"/>
              </a:rPr>
              <a:t>Title of the Project</a:t>
            </a:r>
            <a:endParaRPr lang="en-US" sz="3400" cap="sm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81400" y="6260068"/>
            <a:ext cx="17787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March 2020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91000" y="4819471"/>
            <a:ext cx="495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001D58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Supervisor:	</a:t>
            </a:r>
          </a:p>
          <a:p>
            <a:pPr algn="just"/>
            <a:r>
              <a:rPr lang="en-US" dirty="0" smtClean="0">
                <a:solidFill>
                  <a:srgbClr val="001D58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Dr. </a:t>
            </a:r>
            <a:r>
              <a:rPr lang="en-US" dirty="0" err="1" smtClean="0">
                <a:solidFill>
                  <a:srgbClr val="001D58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Shailendra</a:t>
            </a:r>
            <a:r>
              <a:rPr lang="en-US" dirty="0" smtClean="0">
                <a:solidFill>
                  <a:srgbClr val="001D58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 Kumar </a:t>
            </a:r>
            <a:r>
              <a:rPr lang="en-US" dirty="0" err="1" smtClean="0">
                <a:solidFill>
                  <a:srgbClr val="001D58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Jha</a:t>
            </a:r>
            <a:endParaRPr lang="en-US" dirty="0" smtClean="0">
              <a:solidFill>
                <a:srgbClr val="001D58"/>
              </a:solidFill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rgbClr val="001D58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Assistant Professor</a:t>
            </a:r>
            <a:endParaRPr lang="en-US" dirty="0" smtClean="0">
              <a:solidFill>
                <a:srgbClr val="001D5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rgbClr val="001D58"/>
                </a:solidFill>
                <a:latin typeface="Times New Roman" pitchFamily="18" charset="0"/>
                <a:cs typeface="Times New Roman" pitchFamily="18" charset="0"/>
              </a:rPr>
              <a:t>Department of Electrical &amp; Electronics Engineering</a:t>
            </a:r>
            <a:endParaRPr lang="en-US" b="1" dirty="0" smtClean="0">
              <a:solidFill>
                <a:srgbClr val="001D58"/>
              </a:solidFill>
              <a:latin typeface="Times New Roman" pitchFamily="18" charset="0"/>
              <a:ea typeface="MS Mincho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04800" y="4819471"/>
            <a:ext cx="289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001D58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Project Members: 	</a:t>
            </a:r>
          </a:p>
          <a:p>
            <a:pPr algn="just"/>
            <a:r>
              <a:rPr lang="en-US" dirty="0" smtClean="0">
                <a:solidFill>
                  <a:srgbClr val="001D58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Member1 (41031)</a:t>
            </a:r>
          </a:p>
          <a:p>
            <a:pPr algn="just"/>
            <a:r>
              <a:rPr lang="en-US" dirty="0" smtClean="0">
                <a:solidFill>
                  <a:srgbClr val="001D58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Member2 (41032)</a:t>
            </a:r>
          </a:p>
          <a:p>
            <a:pPr algn="just"/>
            <a:r>
              <a:rPr lang="en-US" dirty="0" smtClean="0">
                <a:solidFill>
                  <a:srgbClr val="001D58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Member3 (41033)</a:t>
            </a:r>
            <a:endParaRPr lang="en-US" b="1" dirty="0" smtClean="0">
              <a:solidFill>
                <a:srgbClr val="001D58"/>
              </a:solidFill>
              <a:latin typeface="Times New Roman" pitchFamily="18" charset="0"/>
              <a:ea typeface="MS Mincho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Future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Mention the conclusion of your project work</a:t>
            </a:r>
          </a:p>
          <a:p>
            <a:r>
              <a:rPr lang="en-US" dirty="0" smtClean="0"/>
              <a:t> Be specific to the approaches used for your project work and the results/outputs</a:t>
            </a:r>
          </a:p>
          <a:p>
            <a:r>
              <a:rPr lang="en-US" dirty="0" smtClean="0"/>
              <a:t> You can add future works/ recommendations as per the suggestions from your supervisor</a:t>
            </a:r>
          </a:p>
          <a:p>
            <a:r>
              <a:rPr lang="en-US" dirty="0" smtClean="0"/>
              <a:t> (1-2 slides)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Mention the references you have cited in the report. (1-3 slides, decrease font size if it the list is large)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It is not Bibliography </a:t>
            </a:r>
            <a:r>
              <a:rPr lang="en-US" dirty="0" smtClean="0"/>
              <a:t>(so do not mention any name if you have not cited that in the text of your report)</a:t>
            </a:r>
          </a:p>
          <a:p>
            <a:r>
              <a:rPr lang="en-US" dirty="0" smtClean="0"/>
              <a:t> Use IEEE format for reference (as suggested)</a:t>
            </a:r>
          </a:p>
          <a:p>
            <a:r>
              <a:rPr lang="en-US" dirty="0" smtClean="0"/>
              <a:t> Example would be as under:</a:t>
            </a:r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sz="1800" dirty="0" smtClean="0"/>
              <a:t>S.K. </a:t>
            </a:r>
            <a:r>
              <a:rPr lang="en-US" sz="1800" dirty="0" err="1" smtClean="0"/>
              <a:t>Jha</a:t>
            </a:r>
            <a:r>
              <a:rPr lang="en-US" sz="1800" dirty="0" smtClean="0"/>
              <a:t> , P. </a:t>
            </a:r>
            <a:r>
              <a:rPr lang="en-US" sz="1800" dirty="0" err="1" smtClean="0"/>
              <a:t>Stoa</a:t>
            </a:r>
            <a:r>
              <a:rPr lang="en-US" sz="1800" dirty="0" smtClean="0"/>
              <a:t>, K. </a:t>
            </a:r>
            <a:r>
              <a:rPr lang="en-US" sz="1800" dirty="0" err="1" smtClean="0"/>
              <a:t>Uhlen</a:t>
            </a:r>
            <a:r>
              <a:rPr lang="en-US" sz="1800" dirty="0" smtClean="0"/>
              <a:t>  “</a:t>
            </a:r>
            <a:r>
              <a:rPr lang="en-US" sz="1800" dirty="0" err="1" smtClean="0"/>
              <a:t>Microgrid</a:t>
            </a:r>
            <a:r>
              <a:rPr lang="en-US" sz="1800" dirty="0" smtClean="0"/>
              <a:t>: Prospects and Challenges in Nepal”, IEEE Conference on Power and Energy Systems: Towards Sustainable Energy Systems (PESTSE2014), March 13th-15th, 2014, Amrita School of Engineering, Bangalore, India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spring flow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410200" y="2362200"/>
            <a:ext cx="3329093" cy="3511153"/>
          </a:xfrm>
          <a:prstGeom prst="rect">
            <a:avLst/>
          </a:prstGeom>
          <a:noFill/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4038600"/>
            <a:ext cx="3352800" cy="838200"/>
          </a:xfrm>
        </p:spPr>
        <p:txBody>
          <a:bodyPr>
            <a:normAutofit/>
          </a:bodyPr>
          <a:lstStyle/>
          <a:p>
            <a:pPr algn="l"/>
            <a:r>
              <a:rPr lang="en-US" sz="4000" i="1" cap="none" dirty="0" smtClean="0">
                <a:solidFill>
                  <a:srgbClr val="C808A3"/>
                </a:solidFill>
                <a:latin typeface="+mn-lt"/>
              </a:rPr>
              <a:t>…thank you …</a:t>
            </a:r>
            <a:endParaRPr lang="en-US" sz="4000" i="1" cap="none" dirty="0">
              <a:solidFill>
                <a:srgbClr val="C808A3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Background and Introduction</a:t>
            </a:r>
          </a:p>
          <a:p>
            <a:r>
              <a:rPr lang="en-US" dirty="0" smtClean="0"/>
              <a:t> Problem definition</a:t>
            </a:r>
          </a:p>
          <a:p>
            <a:r>
              <a:rPr lang="en-US" dirty="0" smtClean="0"/>
              <a:t> Objectives of the Project</a:t>
            </a:r>
          </a:p>
          <a:p>
            <a:r>
              <a:rPr lang="en-US" dirty="0" smtClean="0"/>
              <a:t> Literature Review</a:t>
            </a:r>
          </a:p>
          <a:p>
            <a:r>
              <a:rPr lang="en-US" dirty="0" smtClean="0"/>
              <a:t> Project Methodology</a:t>
            </a:r>
          </a:p>
          <a:p>
            <a:r>
              <a:rPr lang="en-US" dirty="0" smtClean="0"/>
              <a:t> Project Description</a:t>
            </a:r>
          </a:p>
          <a:p>
            <a:r>
              <a:rPr lang="en-US" dirty="0" smtClean="0"/>
              <a:t> Results and Discussions</a:t>
            </a:r>
          </a:p>
          <a:p>
            <a:r>
              <a:rPr lang="en-US" dirty="0" smtClean="0"/>
              <a:t> Conclusions and Future works</a:t>
            </a:r>
          </a:p>
          <a:p>
            <a:r>
              <a:rPr lang="en-US" dirty="0" smtClean="0"/>
              <a:t> References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and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section deals with the basic background of the project work. </a:t>
            </a:r>
          </a:p>
          <a:p>
            <a:r>
              <a:rPr lang="en-US" dirty="0" smtClean="0"/>
              <a:t> Describe what the project work is about. May contain the system description diagrams.</a:t>
            </a:r>
          </a:p>
          <a:p>
            <a:r>
              <a:rPr lang="en-US" dirty="0" smtClean="0"/>
              <a:t> Use Times New Roman 28 fonts for all slides</a:t>
            </a:r>
          </a:p>
          <a:p>
            <a:r>
              <a:rPr lang="en-US" dirty="0" smtClean="0"/>
              <a:t> Use more slides if required, do not decrease the fonts size</a:t>
            </a:r>
          </a:p>
          <a:p>
            <a:r>
              <a:rPr lang="en-US" dirty="0" smtClean="0"/>
              <a:t> Use white background with dark color letters</a:t>
            </a:r>
          </a:p>
          <a:p>
            <a:r>
              <a:rPr lang="en-US" dirty="0" smtClean="0"/>
              <a:t>(1-3 slides)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This section presents why you are going to do the project work, what problem of the system/sector will the project address </a:t>
            </a:r>
          </a:p>
          <a:p>
            <a:r>
              <a:rPr lang="en-US" dirty="0" smtClean="0"/>
              <a:t> Use bullets to point out the issues</a:t>
            </a:r>
          </a:p>
          <a:p>
            <a:r>
              <a:rPr lang="en-US" dirty="0" smtClean="0"/>
              <a:t> (1 slide)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Mention the main objective of the project work</a:t>
            </a:r>
          </a:p>
          <a:p>
            <a:r>
              <a:rPr lang="en-US" dirty="0" smtClean="0"/>
              <a:t> Mention few specific objectives that helps to achieve the main objective</a:t>
            </a:r>
          </a:p>
          <a:p>
            <a:r>
              <a:rPr lang="en-US" dirty="0" smtClean="0"/>
              <a:t>(1 slide)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This section presents what others have done in the area similar to the project work being carried.  </a:t>
            </a:r>
          </a:p>
          <a:p>
            <a:r>
              <a:rPr lang="en-US" dirty="0" smtClean="0"/>
              <a:t>Put in bullets about some of the work relevant to your project and cite the reference.</a:t>
            </a:r>
          </a:p>
          <a:p>
            <a:r>
              <a:rPr lang="en-US" dirty="0" smtClean="0"/>
              <a:t>(1-3 slides).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Describe here the how you have  carried out your work in steps- starting from literature review to results. </a:t>
            </a:r>
          </a:p>
          <a:p>
            <a:r>
              <a:rPr lang="en-US" dirty="0" smtClean="0"/>
              <a:t> This section may have flow chart to explain the steps/approaches of the project you have carried out.</a:t>
            </a:r>
          </a:p>
          <a:p>
            <a:r>
              <a:rPr lang="en-US" dirty="0" smtClean="0"/>
              <a:t> The working approaches: simulation software / circuit design / field survey  etc. are to be explained</a:t>
            </a:r>
          </a:p>
          <a:p>
            <a:r>
              <a:rPr lang="en-US" dirty="0" smtClean="0"/>
              <a:t> Timeline, budget and limitations of work  are to mentioned</a:t>
            </a:r>
          </a:p>
          <a:p>
            <a:r>
              <a:rPr lang="en-US" dirty="0" smtClean="0"/>
              <a:t> (2-6 slides)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This section describes the details of your project work. </a:t>
            </a:r>
          </a:p>
          <a:p>
            <a:r>
              <a:rPr lang="en-US" dirty="0" smtClean="0"/>
              <a:t>  The simulation work / circuit design / survey are to be described in detail and with supporting figures, flowcharts and tables.</a:t>
            </a:r>
          </a:p>
          <a:p>
            <a:r>
              <a:rPr lang="en-US" dirty="0" smtClean="0"/>
              <a:t> Every section of the project work is to be elaborated.</a:t>
            </a:r>
          </a:p>
          <a:p>
            <a:r>
              <a:rPr lang="en-US" dirty="0" smtClean="0"/>
              <a:t> (3-5 slides)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The project result/outcomes are to be presented.</a:t>
            </a:r>
          </a:p>
          <a:p>
            <a:r>
              <a:rPr lang="en-US" dirty="0" smtClean="0"/>
              <a:t> The results would be the outputs of your system compared to desired ( theoretical) outputs for experimental or simulation works.</a:t>
            </a:r>
          </a:p>
          <a:p>
            <a:r>
              <a:rPr lang="en-US" dirty="0" smtClean="0"/>
              <a:t> The result could be the system/circuit designed and its detailed features</a:t>
            </a:r>
          </a:p>
          <a:p>
            <a:r>
              <a:rPr lang="en-US" dirty="0" smtClean="0"/>
              <a:t> ( 3-5 slides)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8198</TotalTime>
  <Words>523</Words>
  <Application>Microsoft Office PowerPoint</Application>
  <PresentationFormat>On-screen Show (4:3)</PresentationFormat>
  <Paragraphs>68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Title of the Project</vt:lpstr>
      <vt:lpstr>Outline of Presentation</vt:lpstr>
      <vt:lpstr>Background and Introduction</vt:lpstr>
      <vt:lpstr>Problem Definition</vt:lpstr>
      <vt:lpstr>Objectives of the Project</vt:lpstr>
      <vt:lpstr>Literature Review</vt:lpstr>
      <vt:lpstr>Project Methodology</vt:lpstr>
      <vt:lpstr>Project Description</vt:lpstr>
      <vt:lpstr>Results and Discussions</vt:lpstr>
      <vt:lpstr>Conclusions and Future works</vt:lpstr>
      <vt:lpstr>References</vt:lpstr>
      <vt:lpstr>…thank you 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Dell</cp:lastModifiedBy>
  <cp:revision>1077</cp:revision>
  <dcterms:created xsi:type="dcterms:W3CDTF">2015-11-29T13:24:53Z</dcterms:created>
  <dcterms:modified xsi:type="dcterms:W3CDTF">2020-02-27T12:52:24Z</dcterms:modified>
</cp:coreProperties>
</file>